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477" r:id="rId2"/>
    <p:sldId id="754" r:id="rId3"/>
    <p:sldId id="776" r:id="rId4"/>
    <p:sldId id="773" r:id="rId5"/>
    <p:sldId id="774" r:id="rId6"/>
    <p:sldId id="755" r:id="rId7"/>
    <p:sldId id="777" r:id="rId8"/>
    <p:sldId id="779" r:id="rId9"/>
    <p:sldId id="784" r:id="rId10"/>
    <p:sldId id="787" r:id="rId11"/>
    <p:sldId id="785" r:id="rId12"/>
    <p:sldId id="786" r:id="rId13"/>
    <p:sldId id="763" r:id="rId14"/>
    <p:sldId id="7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4FF3"/>
    <a:srgbClr val="90ED91"/>
    <a:srgbClr val="FFC0CB"/>
    <a:srgbClr val="5DC762"/>
    <a:srgbClr val="FDE824"/>
    <a:srgbClr val="20908C"/>
    <a:srgbClr val="3B528B"/>
    <a:srgbClr val="450C54"/>
    <a:srgbClr val="BEBEBE"/>
    <a:srgbClr val="01B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83087" autoAdjust="0"/>
  </p:normalViewPr>
  <p:slideViewPr>
    <p:cSldViewPr snapToGrid="0" showGuides="1">
      <p:cViewPr>
        <p:scale>
          <a:sx n="106" d="100"/>
          <a:sy n="106" d="100"/>
        </p:scale>
        <p:origin x="2760" y="8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>
              <a:effectLst/>
              <a:latin typeface="AdvPSA183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26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/>
              <a:t>Point 2a: contrary to hypothesis that DP CD127</a:t>
            </a:r>
            <a:r>
              <a:rPr lang="en-US" baseline="30000" dirty="0"/>
              <a:t>+</a:t>
            </a:r>
            <a:r>
              <a:rPr lang="en-US" dirty="0"/>
              <a:t>s for example may associate with worse outcome due to proliferating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79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38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79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6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0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89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# mean across positions and libs is 13,697 reads covering a specific position per lib, so that's 50*13,697 = ~680k X depth or coverage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0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Got the same # doing sum(</a:t>
            </a:r>
            <a:r>
              <a:rPr lang="en-US" sz="1200" b="0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combined_coverage_data$coverage</a:t>
            </a: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) / 16569 (MT genome size)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89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Lowest </a:t>
            </a:r>
            <a:r>
              <a:rPr lang="en-US" dirty="0" err="1"/>
              <a:t>min_var_freq</a:t>
            </a:r>
            <a:r>
              <a:rPr lang="en-US" dirty="0"/>
              <a:t> used here</a:t>
            </a:r>
          </a:p>
          <a:p>
            <a:r>
              <a:rPr lang="en-US" dirty="0"/>
              <a:t>Cutoff of 2 is what I’ve used elsewhere/previously</a:t>
            </a:r>
          </a:p>
          <a:p>
            <a:r>
              <a:rPr lang="en-US" dirty="0"/>
              <a:t>Cutoff means # of supporting reads for var or ref on both strands (+/-)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 filter(</a:t>
            </a:r>
            <a:r>
              <a:rPr lang="en-US" b="0" dirty="0" err="1"/>
              <a:t>var_supporting_reads_on_plus_strand</a:t>
            </a:r>
            <a:r>
              <a:rPr lang="en-US" b="0" dirty="0"/>
              <a:t> &gt; cutoff,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           </a:t>
            </a:r>
            <a:r>
              <a:rPr lang="en-US" b="0" dirty="0" err="1"/>
              <a:t>var_supporting_reads_on_minus_strand</a:t>
            </a:r>
            <a:r>
              <a:rPr lang="en-US" b="0" dirty="0"/>
              <a:t> &gt; cutoff,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           </a:t>
            </a:r>
            <a:r>
              <a:rPr lang="en-US" b="0" dirty="0" err="1"/>
              <a:t>ref_supporting_reads_on_plus_strand</a:t>
            </a:r>
            <a:r>
              <a:rPr lang="en-US" b="0" dirty="0"/>
              <a:t> &gt; cutoff,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           </a:t>
            </a:r>
            <a:r>
              <a:rPr lang="en-US" b="0" dirty="0" err="1"/>
              <a:t>ref_supporting_reads_on_minus_strand</a:t>
            </a:r>
            <a:r>
              <a:rPr lang="en-US" b="0" dirty="0"/>
              <a:t> &gt; cutoff)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96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32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So sort to sort variation &gt; donor to donor variation?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62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Top right hit is for HAVCR1 (IR), so maybe DP CD127 actually yes less Tex than other DPs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/>
              <a:t>EOMES not always </a:t>
            </a:r>
            <a:r>
              <a:rPr lang="en-US" dirty="0" err="1"/>
              <a:t>exh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/>
              <a:t>grouped by nearest gene &amp; nearest promoter before slicing to get unique peaks (so will still see ”duplicates” meaning different nearest gene and promoter)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/>
              <a:t>This wasn’t </a:t>
            </a:r>
            <a:r>
              <a:rPr lang="en-US" dirty="0" err="1"/>
              <a:t>visable</a:t>
            </a:r>
            <a:r>
              <a:rPr lang="en-US" dirty="0"/>
              <a:t> before I don’t think (at least not in both contrasts) pre-</a:t>
            </a:r>
            <a:r>
              <a:rPr lang="en-US" dirty="0" err="1"/>
              <a:t>reseq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12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b="0" dirty="0"/>
              <a:t>The most correct way to say title is this set (genes close to peaks more accessible in DP PD-1+ vs. DP CD127+) is enriched relative to whole genome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98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35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0" i="0" u="none" strike="noStrike" dirty="0">
                <a:solidFill>
                  <a:srgbClr val="212121"/>
                </a:solidFill>
                <a:effectLst/>
              </a:rPr>
              <a:t>Weekly meeting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8 22 2024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8">
            <a:extLst>
              <a:ext uri="{FF2B5EF4-FFF2-40B4-BE49-F238E27FC236}">
                <a16:creationId xmlns:a16="http://schemas.microsoft.com/office/drawing/2014/main" id="{672E68B3-B7E4-3D94-74AB-D517ED905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4"/>
            <a:ext cx="5541084" cy="3184899"/>
          </a:xfrm>
        </p:spPr>
        <p:txBody>
          <a:bodyPr>
            <a:normAutofit fontScale="90000"/>
          </a:bodyPr>
          <a:lstStyle/>
          <a:p>
            <a:r>
              <a:rPr lang="en-US" dirty="0"/>
              <a:t>Also see enrichment of T cell differentiation (as well as regulation of immunoglobulin mediated immune response, developmental processes) in bottom block here (accessible in DP CD57</a:t>
            </a:r>
            <a:r>
              <a:rPr lang="en-US" baseline="30000" dirty="0"/>
              <a:t>+</a:t>
            </a:r>
            <a:r>
              <a:rPr lang="en-US" dirty="0"/>
              <a:t> and DP PD-1</a:t>
            </a:r>
            <a:r>
              <a:rPr lang="en-US" baseline="30000" dirty="0"/>
              <a:t>+</a:t>
            </a:r>
            <a:r>
              <a:rPr lang="en-US" dirty="0"/>
              <a:t>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B4B91CC-DFCB-BEAB-DE9A-E61E6DF8A116}"/>
              </a:ext>
            </a:extLst>
          </p:cNvPr>
          <p:cNvGrpSpPr/>
          <p:nvPr/>
        </p:nvGrpSpPr>
        <p:grpSpPr>
          <a:xfrm>
            <a:off x="7083751" y="8289"/>
            <a:ext cx="5108249" cy="6858000"/>
            <a:chOff x="7083751" y="8289"/>
            <a:chExt cx="5108249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75185E9-4F67-7B7D-0829-7ACE8721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3751" y="8289"/>
              <a:ext cx="5108249" cy="685800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83E8036-345A-7803-ED47-31466AA824D8}"/>
                </a:ext>
              </a:extLst>
            </p:cNvPr>
            <p:cNvSpPr/>
            <p:nvPr/>
          </p:nvSpPr>
          <p:spPr>
            <a:xfrm>
              <a:off x="8985099" y="608441"/>
              <a:ext cx="946673" cy="62495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FA5329-EDB0-5491-1C37-BF2EAF2AC839}"/>
              </a:ext>
            </a:extLst>
          </p:cNvPr>
          <p:cNvCxnSpPr/>
          <p:nvPr/>
        </p:nvCxnSpPr>
        <p:spPr>
          <a:xfrm flipH="1">
            <a:off x="9093896" y="5336088"/>
            <a:ext cx="543979" cy="9394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768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284746" cy="409358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MT variants: choosing params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Ref/var supporting reads cutoff fine at 2/strand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 err="1"/>
              <a:t>min_var_freq</a:t>
            </a:r>
            <a:r>
              <a:rPr lang="en-US" dirty="0"/>
              <a:t> of 0.003 (lowest w/ strongest results)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Epigenetics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Proliferation gene set doesn’t seem enriched in any side of contrasts looked at so far (CD127 related ones)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DP CD127+ both less T</a:t>
            </a:r>
            <a:r>
              <a:rPr lang="en-US" baseline="-25000" dirty="0"/>
              <a:t>ex</a:t>
            </a:r>
            <a:r>
              <a:rPr lang="en-US" dirty="0"/>
              <a:t> (HAVCR1 peak less accessible) and less T</a:t>
            </a:r>
            <a:r>
              <a:rPr lang="en-US" baseline="-25000" dirty="0"/>
              <a:t>eff</a:t>
            </a:r>
            <a:r>
              <a:rPr lang="en-US" dirty="0"/>
              <a:t> (cytolysis gene sets less accessible)?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44374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510656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Prepare slides for Long lab </a:t>
            </a:r>
            <a:r>
              <a:rPr lang="en-US" dirty="0" err="1"/>
              <a:t>reseq</a:t>
            </a:r>
            <a:r>
              <a:rPr lang="en-US" dirty="0"/>
              <a:t> update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TEAseq</a:t>
            </a:r>
            <a:r>
              <a:rPr lang="en-US" dirty="0"/>
              <a:t>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C2A506-C2BC-13C6-AF31-7E92C045C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01" y="4695816"/>
            <a:ext cx="3752062" cy="2174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2CFB33-9D18-0A74-9DDA-70145A7C7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463" y="4667251"/>
            <a:ext cx="5023967" cy="20612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E6583F-CC64-A66F-E2DF-823FC50EF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6628" y="3637828"/>
            <a:ext cx="3249476" cy="32201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E8EC8B-389D-73F1-6360-1019A1B557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5430" y="107879"/>
            <a:ext cx="3246352" cy="32201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43F932-6A92-008E-FE0D-BB6AF63730E9}"/>
              </a:ext>
            </a:extLst>
          </p:cNvPr>
          <p:cNvSpPr txBox="1"/>
          <p:nvPr/>
        </p:nvSpPr>
        <p:spPr>
          <a:xfrm>
            <a:off x="2578683" y="4256545"/>
            <a:ext cx="157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 stats added</a:t>
            </a:r>
          </a:p>
        </p:txBody>
      </p:sp>
    </p:spTree>
    <p:extLst>
      <p:ext uri="{BB962C8B-B14F-4D97-AF65-F5344CB8AC3E}">
        <p14:creationId xmlns:p14="http://schemas.microsoft.com/office/powerpoint/2010/main" val="369226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ABC0A9F-C99D-0C9E-AB8D-EF08B2872765}"/>
              </a:ext>
            </a:extLst>
          </p:cNvPr>
          <p:cNvSpPr txBox="1"/>
          <p:nvPr/>
        </p:nvSpPr>
        <p:spPr>
          <a:xfrm>
            <a:off x="5957455" y="584654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Along with ERK1/2, also see MAPK, general intracellular signal transduction up in CD127</a:t>
            </a:r>
            <a:r>
              <a:rPr lang="en-US" baseline="30000" dirty="0"/>
              <a:t>+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Enriched gene sets in grouped CD127</a:t>
            </a:r>
            <a:r>
              <a:rPr lang="en-US" baseline="30000" dirty="0"/>
              <a:t>+</a:t>
            </a:r>
            <a:r>
              <a:rPr lang="en-US" dirty="0"/>
              <a:t> vs. grouped CD127</a:t>
            </a:r>
            <a:r>
              <a:rPr lang="en-US" baseline="30000" dirty="0"/>
              <a:t>-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D02284-35D4-8209-A664-DBC495696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45" y="1467819"/>
            <a:ext cx="5417430" cy="53901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D30AB7-5217-84F0-6D33-F776E30AD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9755" y="1481260"/>
            <a:ext cx="6216759" cy="38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48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observe many enriched sets with </a:t>
            </a:r>
            <a:r>
              <a:rPr lang="en-US" dirty="0" err="1"/>
              <a:t>stringdb</a:t>
            </a:r>
            <a:r>
              <a:rPr lang="en-US" dirty="0"/>
              <a:t>/</a:t>
            </a:r>
            <a:r>
              <a:rPr lang="en-US" dirty="0" err="1"/>
              <a:t>kegg</a:t>
            </a:r>
            <a:r>
              <a:rPr lang="en-US" dirty="0"/>
              <a:t> methods for DP vs. non-exhausted CD127</a:t>
            </a:r>
            <a:r>
              <a:rPr lang="en-US" baseline="30000" dirty="0"/>
              <a:t>+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AB024B-2F2C-67BF-3865-CBBB35090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370" y="1690688"/>
            <a:ext cx="7772400" cy="484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42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771208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MT variants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Epigenetics</a:t>
            </a:r>
          </a:p>
        </p:txBody>
      </p:sp>
    </p:spTree>
    <p:extLst>
      <p:ext uri="{BB962C8B-B14F-4D97-AF65-F5344CB8AC3E}">
        <p14:creationId xmlns:p14="http://schemas.microsoft.com/office/powerpoint/2010/main" val="203989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With </a:t>
            </a:r>
            <a:r>
              <a:rPr lang="en-US" dirty="0" err="1"/>
              <a:t>reseq</a:t>
            </a:r>
            <a:r>
              <a:rPr lang="en-US" dirty="0"/>
              <a:t>, cover MT genome to ~680k X depth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746246-C33B-375F-5A31-AF8555D9D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817" y="1552462"/>
            <a:ext cx="8522855" cy="530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99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Still observe DP CD57</a:t>
            </a:r>
            <a:r>
              <a:rPr lang="en-US" baseline="30000" dirty="0"/>
              <a:t>+</a:t>
            </a:r>
            <a:r>
              <a:rPr lang="en-US" dirty="0"/>
              <a:t> having most MT SNV variants across various supporting read cutoffs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65835-334B-43E4-4F58-B69DDC00D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90" y="2392180"/>
            <a:ext cx="11968019" cy="34639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BE3CBA-F373-C60A-3DC0-C81943FBFEC4}"/>
              </a:ext>
            </a:extLst>
          </p:cNvPr>
          <p:cNvSpPr txBox="1"/>
          <p:nvPr/>
        </p:nvSpPr>
        <p:spPr>
          <a:xfrm>
            <a:off x="8491630" y="6077570"/>
            <a:ext cx="177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*stats not tested</a:t>
            </a:r>
          </a:p>
        </p:txBody>
      </p:sp>
    </p:spTree>
    <p:extLst>
      <p:ext uri="{BB962C8B-B14F-4D97-AF65-F5344CB8AC3E}">
        <p14:creationId xmlns:p14="http://schemas.microsoft.com/office/powerpoint/2010/main" val="682863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Trend strength increased with lower </a:t>
            </a:r>
            <a:r>
              <a:rPr lang="en-US" dirty="0" err="1"/>
              <a:t>min_var_freq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F1D81C-8292-FDC3-5B05-63858FD4B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1" y="2458748"/>
            <a:ext cx="11866418" cy="33930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114D5E-F85A-4E44-E876-F4C3DDAD640C}"/>
              </a:ext>
            </a:extLst>
          </p:cNvPr>
          <p:cNvSpPr txBox="1"/>
          <p:nvPr/>
        </p:nvSpPr>
        <p:spPr>
          <a:xfrm>
            <a:off x="2273709" y="5846544"/>
            <a:ext cx="55486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0.003 is the highest </a:t>
            </a:r>
            <a:r>
              <a:rPr lang="en-US" dirty="0" err="1"/>
              <a:t>min_var_freq</a:t>
            </a:r>
            <a:r>
              <a:rPr lang="en-US" dirty="0"/>
              <a:t> with </a:t>
            </a:r>
            <a:r>
              <a:rPr lang="en-US" dirty="0" err="1"/>
              <a:t>padj</a:t>
            </a:r>
            <a:r>
              <a:rPr lang="en-US" dirty="0"/>
              <a:t> significances </a:t>
            </a:r>
          </a:p>
          <a:p>
            <a:r>
              <a:rPr lang="en-US" dirty="0"/>
              <a:t>(same comparisons as 0.002)</a:t>
            </a:r>
          </a:p>
        </p:txBody>
      </p:sp>
    </p:spTree>
    <p:extLst>
      <p:ext uri="{BB962C8B-B14F-4D97-AF65-F5344CB8AC3E}">
        <p14:creationId xmlns:p14="http://schemas.microsoft.com/office/powerpoint/2010/main" val="108052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7800" cy="1814403"/>
          </a:xfrm>
        </p:spPr>
        <p:txBody>
          <a:bodyPr>
            <a:normAutofit fontScale="90000"/>
          </a:bodyPr>
          <a:lstStyle/>
          <a:p>
            <a:r>
              <a:rPr lang="en-US" dirty="0"/>
              <a:t>Paired </a:t>
            </a:r>
            <a:r>
              <a:rPr lang="en-US" dirty="0" err="1"/>
              <a:t>wilcox</a:t>
            </a:r>
            <a:r>
              <a:rPr lang="en-US" dirty="0"/>
              <a:t> tests have ~same significance conclusions, minimal donor effect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15FBC-40CF-9288-78B0-24BB166B0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956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74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E1D3897-0B4F-3F71-986E-0E74B181F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153073" cy="1925493"/>
          </a:xfrm>
        </p:spPr>
        <p:txBody>
          <a:bodyPr>
            <a:normAutofit/>
          </a:bodyPr>
          <a:lstStyle/>
          <a:p>
            <a:r>
              <a:rPr lang="en-US" dirty="0"/>
              <a:t>Peak near HAVCR1 gene less accessible in DP CD127</a:t>
            </a:r>
            <a:r>
              <a:rPr lang="en-US" baseline="30000" dirty="0"/>
              <a:t>+</a:t>
            </a:r>
            <a:r>
              <a:rPr lang="en-US" dirty="0"/>
              <a:t> vs. both other DPs, perhaps DP CD127+ less T</a:t>
            </a:r>
            <a:r>
              <a:rPr lang="en-US" baseline="-25000" dirty="0"/>
              <a:t>ex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95855C-630E-E6D2-7CAC-DAE239274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194" y="2283209"/>
            <a:ext cx="4593310" cy="45683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B04A38-0441-C137-66F9-C4F72F85D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5069" y="2290618"/>
            <a:ext cx="4596203" cy="456834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71618E2-5A16-CDAA-78CB-042D34A99976}"/>
              </a:ext>
            </a:extLst>
          </p:cNvPr>
          <p:cNvCxnSpPr/>
          <p:nvPr/>
        </p:nvCxnSpPr>
        <p:spPr>
          <a:xfrm>
            <a:off x="4784942" y="2843408"/>
            <a:ext cx="250521" cy="3006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5DF3A05-B719-5648-1033-478604BC930E}"/>
              </a:ext>
            </a:extLst>
          </p:cNvPr>
          <p:cNvCxnSpPr/>
          <p:nvPr/>
        </p:nvCxnSpPr>
        <p:spPr>
          <a:xfrm>
            <a:off x="10273430" y="1945006"/>
            <a:ext cx="250521" cy="3006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04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8">
            <a:extLst>
              <a:ext uri="{FF2B5EF4-FFF2-40B4-BE49-F238E27FC236}">
                <a16:creationId xmlns:a16="http://schemas.microsoft.com/office/drawing/2014/main" id="{672E68B3-B7E4-3D94-74AB-D517ED905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3290" cy="1796184"/>
          </a:xfrm>
        </p:spPr>
        <p:txBody>
          <a:bodyPr>
            <a:normAutofit/>
          </a:bodyPr>
          <a:lstStyle/>
          <a:p>
            <a:r>
              <a:rPr lang="en-US" dirty="0"/>
              <a:t>Cytolysis, regulation of extrathymic T cell differentiation gene sets enriched in DP PD-1</a:t>
            </a:r>
            <a:r>
              <a:rPr lang="en-US" baseline="30000" dirty="0"/>
              <a:t>+</a:t>
            </a:r>
            <a:r>
              <a:rPr lang="en-US" dirty="0"/>
              <a:t>/CD57</a:t>
            </a:r>
            <a:r>
              <a:rPr lang="en-US" baseline="30000" dirty="0"/>
              <a:t>+</a:t>
            </a:r>
            <a:r>
              <a:rPr lang="en-US" dirty="0"/>
              <a:t> sorts vs. DP CD127</a:t>
            </a:r>
            <a:r>
              <a:rPr lang="en-US" baseline="30000" dirty="0"/>
              <a:t>+</a:t>
            </a:r>
            <a:r>
              <a:rPr lang="en-US" dirty="0"/>
              <a:t>, so perhaps DP CD127</a:t>
            </a:r>
            <a:r>
              <a:rPr lang="en-US" baseline="30000" dirty="0"/>
              <a:t>+</a:t>
            </a:r>
            <a:r>
              <a:rPr lang="en-US" dirty="0"/>
              <a:t> also less T</a:t>
            </a:r>
            <a:r>
              <a:rPr lang="en-US" baseline="-25000" dirty="0"/>
              <a:t>eff</a:t>
            </a:r>
            <a:r>
              <a:rPr lang="en-US" dirty="0"/>
              <a:t>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BCC7CE-E22D-267D-37F4-740E2EB36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023" y="2094786"/>
            <a:ext cx="4796968" cy="47342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EAC4BBE-53B5-DA83-4524-17D8E7270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1" y="2065867"/>
            <a:ext cx="4796968" cy="47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86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8">
            <a:extLst>
              <a:ext uri="{FF2B5EF4-FFF2-40B4-BE49-F238E27FC236}">
                <a16:creationId xmlns:a16="http://schemas.microsoft.com/office/drawing/2014/main" id="{672E68B3-B7E4-3D94-74AB-D517ED905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3290" cy="1796184"/>
          </a:xfrm>
        </p:spPr>
        <p:txBody>
          <a:bodyPr>
            <a:normAutofit/>
          </a:bodyPr>
          <a:lstStyle/>
          <a:p>
            <a:r>
              <a:rPr lang="en-US" dirty="0"/>
              <a:t>Consistent results with combining DP CD127</a:t>
            </a:r>
            <a:r>
              <a:rPr lang="en-US" baseline="30000" dirty="0"/>
              <a:t>-</a:t>
            </a:r>
            <a:r>
              <a:rPr lang="en-US" dirty="0"/>
              <a:t> groups in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CC7E36-AF36-1C6B-9185-6113A5044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159" y="1719510"/>
            <a:ext cx="5185250" cy="5138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950798-D513-F6A2-7E42-96A34A887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35" y="1719510"/>
            <a:ext cx="5180265" cy="513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01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57900</TotalTime>
  <Words>601</Words>
  <Application>Microsoft Macintosh PowerPoint</Application>
  <PresentationFormat>Widescreen</PresentationFormat>
  <Paragraphs>65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AdvPSA183</vt:lpstr>
      <vt:lpstr>Aptos</vt:lpstr>
      <vt:lpstr>Arial</vt:lpstr>
      <vt:lpstr>Calibri</vt:lpstr>
      <vt:lpstr>Calibri Light</vt:lpstr>
      <vt:lpstr>Office Theme</vt:lpstr>
      <vt:lpstr>Weekly meeting</vt:lpstr>
      <vt:lpstr>Outline</vt:lpstr>
      <vt:lpstr>With reseq, cover MT genome to ~680k X depth</vt:lpstr>
      <vt:lpstr>Still observe DP CD57+ having most MT SNV variants across various supporting read cutoffs</vt:lpstr>
      <vt:lpstr>Trend strength increased with lower min_var_freq</vt:lpstr>
      <vt:lpstr>Paired wilcox tests have ~same significance conclusions, minimal donor effect</vt:lpstr>
      <vt:lpstr>Peak near HAVCR1 gene less accessible in DP CD127+ vs. both other DPs, perhaps DP CD127+ less Tex</vt:lpstr>
      <vt:lpstr>Cytolysis, regulation of extrathymic T cell differentiation gene sets enriched in DP PD-1+/CD57+ sorts vs. DP CD127+, so perhaps DP CD127+ also less Teff?</vt:lpstr>
      <vt:lpstr>Consistent results with combining DP CD127- groups in analysis</vt:lpstr>
      <vt:lpstr>Also see enrichment of T cell differentiation (as well as regulation of immunoglobulin mediated immune response, developmental processes) in bottom block here (accessible in DP CD57+ and DP PD-1+)</vt:lpstr>
      <vt:lpstr>Conclusions</vt:lpstr>
      <vt:lpstr>Next steps</vt:lpstr>
      <vt:lpstr>Enriched gene sets in grouped CD127+ vs. grouped CD127-</vt:lpstr>
      <vt:lpstr>Do observe many enriched sets with stringdb/kegg methods for DP vs. non-exhausted CD127+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9191</cp:revision>
  <dcterms:created xsi:type="dcterms:W3CDTF">2023-09-15T17:40:02Z</dcterms:created>
  <dcterms:modified xsi:type="dcterms:W3CDTF">2024-08-22T01:50:44Z</dcterms:modified>
</cp:coreProperties>
</file>

<file path=docProps/thumbnail.jpeg>
</file>